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58" r:id="rId5"/>
    <p:sldId id="260" r:id="rId6"/>
    <p:sldId id="259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1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9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6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6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5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3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1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3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224520-9BA0-47DD-B331-528A5698F8C9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83BEA6-DC1B-445D-847C-A8C9894DE94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9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Arbor Ridge Estates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Donielle Grimsley	NRES 598	Fall 2016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11244943" cy="23186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96" y="758952"/>
            <a:ext cx="2565779" cy="1924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773479"/>
            <a:ext cx="2560320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7" y="773479"/>
            <a:ext cx="256032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1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34" y="367399"/>
            <a:ext cx="2825496" cy="2119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34" y="2030855"/>
            <a:ext cx="2820534" cy="211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0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Characteristics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96" y="2227263"/>
            <a:ext cx="5643475" cy="4022725"/>
          </a:xfrm>
        </p:spPr>
      </p:pic>
      <p:sp>
        <p:nvSpPr>
          <p:cNvPr id="5" name="Oval 4"/>
          <p:cNvSpPr/>
          <p:nvPr/>
        </p:nvSpPr>
        <p:spPr>
          <a:xfrm>
            <a:off x="7390913" y="3391469"/>
            <a:ext cx="1351128" cy="1897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2771" y="1872343"/>
            <a:ext cx="56170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Our Neighborhood Consists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13 3-acre 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 single family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oil &amp; chip streets maintained by St Clair County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Arbor Ridge Drive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Entrance and exit to the neighborhood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0.2 miles long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No homes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Timber View Drive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0.3 miles long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 double sided “lollipop”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 small privately owned lake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6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Restrictions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89" y="1460312"/>
            <a:ext cx="4276299" cy="3207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307" y="1873840"/>
            <a:ext cx="7096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Single-family residences used for no other purpose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Existing homes were built between 1995 and 2014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One-story residence minimum of 1800 square feet; two-story minimum of 2300 square feet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79" y="3613871"/>
            <a:ext cx="3999631" cy="2999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3411940"/>
            <a:ext cx="451657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loud, noxious, or offensive activities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vehicles stored in closed garages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Grass must be mowed and kept no higher than 6 inches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above-ground swimming pools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Prior approval by developer for any building or structure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404" y="3666544"/>
            <a:ext cx="2189816" cy="29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Surrounding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48" y="286603"/>
            <a:ext cx="3534559" cy="2337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634" y="1993150"/>
            <a:ext cx="2532028" cy="186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66" y="3273350"/>
            <a:ext cx="2965718" cy="1973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397" y="4637426"/>
            <a:ext cx="3633659" cy="200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908" y="1779687"/>
            <a:ext cx="5508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Floraville</a:t>
            </a:r>
            <a:r>
              <a:rPr lang="en-US" b="1" dirty="0"/>
              <a:t>, 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4 miles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Population: 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Churches and a Bar (Paderborn; population: 43)</a:t>
            </a:r>
          </a:p>
          <a:p>
            <a:r>
              <a:rPr lang="en-US" b="1" dirty="0"/>
              <a:t>Waterloo, 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5 miles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Population: 10,000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Mom &amp; Pop restaurants and stores downtown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Wal-Mart, </a:t>
            </a:r>
            <a:r>
              <a:rPr lang="en-US" sz="1600" dirty="0" err="1"/>
              <a:t>Applebees</a:t>
            </a:r>
            <a:r>
              <a:rPr lang="en-US" sz="1600" dirty="0"/>
              <a:t>, Grocery, chain stores on outskirts</a:t>
            </a:r>
          </a:p>
          <a:p>
            <a:r>
              <a:rPr lang="en-US" b="1" dirty="0"/>
              <a:t>Millstadt, 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5 miles away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Population: 4,000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Mom &amp; Pop stores and restaurants</a:t>
            </a:r>
          </a:p>
          <a:p>
            <a:r>
              <a:rPr lang="en-US" b="1" dirty="0"/>
              <a:t>St Louis, Missouri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20 miles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Major sports teams, shopping, restaurants, hotels, etc.</a:t>
            </a:r>
          </a:p>
        </p:txBody>
      </p:sp>
    </p:spTree>
    <p:extLst>
      <p:ext uri="{BB962C8B-B14F-4D97-AF65-F5344CB8AC3E}">
        <p14:creationId xmlns:p14="http://schemas.microsoft.com/office/powerpoint/2010/main" val="375053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59" y="183275"/>
            <a:ext cx="6625012" cy="6099715"/>
          </a:xfrm>
        </p:spPr>
      </p:pic>
    </p:spTree>
    <p:extLst>
      <p:ext uri="{BB962C8B-B14F-4D97-AF65-F5344CB8AC3E}">
        <p14:creationId xmlns:p14="http://schemas.microsoft.com/office/powerpoint/2010/main" val="305434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Rural Neighborhood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46" y="3814623"/>
            <a:ext cx="3200400" cy="2400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4" y="1737360"/>
            <a:ext cx="32004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14" y="3814623"/>
            <a:ext cx="32004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737360"/>
            <a:ext cx="3200400" cy="2400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3214" y="2252771"/>
            <a:ext cx="204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One small privately owned lake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457" y="4343400"/>
            <a:ext cx="2852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Pedestrian friendly within neighborhood despite lack of sidewalks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Arterial streets are winding and not pedestrian friendly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sidewalks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posted speed limits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26880" y="1828800"/>
            <a:ext cx="2767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Most homes are set back from street which makes communication with neighbors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homes in cul-de-sac are entirely surrounded by woods</a:t>
            </a:r>
          </a:p>
        </p:txBody>
      </p:sp>
    </p:spTree>
    <p:extLst>
      <p:ext uri="{BB962C8B-B14F-4D97-AF65-F5344CB8AC3E}">
        <p14:creationId xmlns:p14="http://schemas.microsoft.com/office/powerpoint/2010/main" val="164985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37716" y="-304837"/>
            <a:ext cx="6009519" cy="76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6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Neighborhood Dynamics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04" y="1819248"/>
            <a:ext cx="3354619" cy="2515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773" y="1819248"/>
            <a:ext cx="65236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to Upper-Middle Class White Families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Waterloo racial make-up is 98.8% white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 ranges: mid-30’s to mid-70’s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families with young children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families with high-school age children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Lawsuit regarding agricultural use of central lot has essentially divided the residents of the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interaction takes place in the neighborhood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Small-talk while passing on streets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Interaction takes place outside of neighborhood at festivals/stores/restaurants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9939" y="3701457"/>
            <a:ext cx="3336119" cy="2502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57" y="4694827"/>
            <a:ext cx="2567645" cy="19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1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Neighbor Opinions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84" y="1928151"/>
            <a:ext cx="3808488" cy="285636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2826" y="3762544"/>
            <a:ext cx="3234037" cy="2425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64" y="1928151"/>
            <a:ext cx="61551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Those interviewed enjoy the peace and quiet and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Distance to services and time spent on upkeep/maintenance is small price to pay for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Those with young children (including myself) are concerned regarding children growing up with few neighborhood friends and lack of walkability to schools/parks/playgrounds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384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265</TotalTime>
  <Words>390</Words>
  <Application>Microsoft Office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Retrospect</vt:lpstr>
      <vt:lpstr>Arbor Ridge Estates</vt:lpstr>
      <vt:lpstr>General Characteristics</vt:lpstr>
      <vt:lpstr>Neighborhood Restrictions</vt:lpstr>
      <vt:lpstr>Surrounding Area</vt:lpstr>
      <vt:lpstr>PowerPoint Presentation</vt:lpstr>
      <vt:lpstr>Our Rural Neighborhood</vt:lpstr>
      <vt:lpstr>PowerPoint Presentation</vt:lpstr>
      <vt:lpstr>Neighborhood Dynamics</vt:lpstr>
      <vt:lpstr>Neighbor Opinions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Arbor Ridge Estates</dc:title>
  <dc:creator>Donielle Grimsley</dc:creator>
  <cp:lastModifiedBy>Donielle Grimsley</cp:lastModifiedBy>
  <cp:revision>1</cp:revision>
  <dcterms:created xsi:type="dcterms:W3CDTF">2016-09-14T11:45:41Z</dcterms:created>
  <dcterms:modified xsi:type="dcterms:W3CDTF">2016-09-14T16:10:46Z</dcterms:modified>
</cp:coreProperties>
</file>